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4" autoAdjust="0"/>
    <p:restoredTop sz="94660"/>
  </p:normalViewPr>
  <p:slideViewPr>
    <p:cSldViewPr snapToGrid="0">
      <p:cViewPr varScale="1">
        <p:scale>
          <a:sx n="114" d="100"/>
          <a:sy n="114" d="100"/>
        </p:scale>
        <p:origin x="156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zh-CN" altLang="en-US"/>
              <a:t>单击此处编辑母版标题样式</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E845A7B0-830E-471C-B698-2634967A269B}" type="datetimeFigureOut">
              <a:rPr lang="zh-CN" altLang="en-US" smtClean="0"/>
              <a:t>2024/2/28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F16A3DA6-6B25-4285-9CC3-8759E526E869}" type="slidenum">
              <a:rPr lang="zh-CN" altLang="en-US" smtClean="0"/>
              <a:t>‹#›</a:t>
            </a:fld>
            <a:endParaRPr lang="zh-CN" altLang="en-US"/>
          </a:p>
        </p:txBody>
      </p:sp>
    </p:spTree>
    <p:extLst>
      <p:ext uri="{BB962C8B-B14F-4D97-AF65-F5344CB8AC3E}">
        <p14:creationId xmlns:p14="http://schemas.microsoft.com/office/powerpoint/2010/main" val="664385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E845A7B0-830E-471C-B698-2634967A269B}" type="datetimeFigureOut">
              <a:rPr lang="zh-CN" altLang="en-US" smtClean="0"/>
              <a:t>2024/2/28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F16A3DA6-6B25-4285-9CC3-8759E526E869}" type="slidenum">
              <a:rPr lang="zh-CN" altLang="en-US" smtClean="0"/>
              <a:t>‹#›</a:t>
            </a:fld>
            <a:endParaRPr lang="zh-CN" altLang="en-US"/>
          </a:p>
        </p:txBody>
      </p:sp>
    </p:spTree>
    <p:extLst>
      <p:ext uri="{BB962C8B-B14F-4D97-AF65-F5344CB8AC3E}">
        <p14:creationId xmlns:p14="http://schemas.microsoft.com/office/powerpoint/2010/main" val="3229350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zh-CN" altLang="en-US"/>
              <a:t>单击此处编辑母版标题样式</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E845A7B0-830E-471C-B698-2634967A269B}" type="datetimeFigureOut">
              <a:rPr lang="zh-CN" altLang="en-US" smtClean="0"/>
              <a:t>2024/2/28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F16A3DA6-6B25-4285-9CC3-8759E526E869}" type="slidenum">
              <a:rPr lang="zh-CN" altLang="en-US" smtClean="0"/>
              <a:t>‹#›</a:t>
            </a:fld>
            <a:endParaRPr lang="zh-CN" altLang="en-US"/>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7748967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a:t>单击此处编辑母版文本样式</a:t>
            </a:r>
          </a:p>
        </p:txBody>
      </p:sp>
      <p:sp>
        <p:nvSpPr>
          <p:cNvPr id="5" name="Date Placeholder 4"/>
          <p:cNvSpPr>
            <a:spLocks noGrp="1"/>
          </p:cNvSpPr>
          <p:nvPr>
            <p:ph type="dt" sz="half" idx="10"/>
          </p:nvPr>
        </p:nvSpPr>
        <p:spPr/>
        <p:txBody>
          <a:bodyPr/>
          <a:lstStyle/>
          <a:p>
            <a:fld id="{E845A7B0-830E-471C-B698-2634967A269B}" type="datetimeFigureOut">
              <a:rPr lang="zh-CN" altLang="en-US" smtClean="0"/>
              <a:t>2024/2/28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F16A3DA6-6B25-4285-9CC3-8759E526E869}" type="slidenum">
              <a:rPr lang="zh-CN" altLang="en-US" smtClean="0"/>
              <a:t>‹#›</a:t>
            </a:fld>
            <a:endParaRPr lang="zh-CN" altLang="en-US"/>
          </a:p>
        </p:txBody>
      </p:sp>
    </p:spTree>
    <p:extLst>
      <p:ext uri="{BB962C8B-B14F-4D97-AF65-F5344CB8AC3E}">
        <p14:creationId xmlns:p14="http://schemas.microsoft.com/office/powerpoint/2010/main" val="36477488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zh-CN" altLang="en-US"/>
              <a:t>单击此处编辑母版标题样式</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a:t>单击此处编辑母版文本样式</a:t>
            </a:r>
          </a:p>
        </p:txBody>
      </p:sp>
      <p:sp>
        <p:nvSpPr>
          <p:cNvPr id="5" name="Date Placeholder 4"/>
          <p:cNvSpPr>
            <a:spLocks noGrp="1"/>
          </p:cNvSpPr>
          <p:nvPr>
            <p:ph type="dt" sz="half" idx="10"/>
          </p:nvPr>
        </p:nvSpPr>
        <p:spPr/>
        <p:txBody>
          <a:bodyPr/>
          <a:lstStyle/>
          <a:p>
            <a:fld id="{E845A7B0-830E-471C-B698-2634967A269B}" type="datetimeFigureOut">
              <a:rPr lang="zh-CN" altLang="en-US" smtClean="0"/>
              <a:t>2024/2/28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F16A3DA6-6B25-4285-9CC3-8759E526E869}" type="slidenum">
              <a:rPr lang="zh-CN" altLang="en-US" smtClean="0"/>
              <a:t>‹#›</a:t>
            </a:fld>
            <a:endParaRPr lang="zh-CN" altLang="en-US"/>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2421332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zh-CN" altLang="en-US"/>
              <a:t>单击此处编辑母版标题样式</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a:t>单击此处编辑母版文本样式</a:t>
            </a:r>
          </a:p>
        </p:txBody>
      </p:sp>
      <p:sp>
        <p:nvSpPr>
          <p:cNvPr id="5" name="Date Placeholder 4"/>
          <p:cNvSpPr>
            <a:spLocks noGrp="1"/>
          </p:cNvSpPr>
          <p:nvPr>
            <p:ph type="dt" sz="half" idx="10"/>
          </p:nvPr>
        </p:nvSpPr>
        <p:spPr/>
        <p:txBody>
          <a:bodyPr/>
          <a:lstStyle/>
          <a:p>
            <a:fld id="{E845A7B0-830E-471C-B698-2634967A269B}" type="datetimeFigureOut">
              <a:rPr lang="zh-CN" altLang="en-US" smtClean="0"/>
              <a:t>2024/2/28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F16A3DA6-6B25-4285-9CC3-8759E526E869}" type="slidenum">
              <a:rPr lang="zh-CN" altLang="en-US" smtClean="0"/>
              <a:t>‹#›</a:t>
            </a:fld>
            <a:endParaRPr lang="zh-CN" altLang="en-US"/>
          </a:p>
        </p:txBody>
      </p:sp>
    </p:spTree>
    <p:extLst>
      <p:ext uri="{BB962C8B-B14F-4D97-AF65-F5344CB8AC3E}">
        <p14:creationId xmlns:p14="http://schemas.microsoft.com/office/powerpoint/2010/main" val="33329166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E845A7B0-830E-471C-B698-2634967A269B}" type="datetimeFigureOut">
              <a:rPr lang="zh-CN" altLang="en-US" smtClean="0"/>
              <a:t>2024/2/28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16A3DA6-6B25-4285-9CC3-8759E526E869}" type="slidenum">
              <a:rPr lang="zh-CN" altLang="en-US" smtClean="0"/>
              <a:t>‹#›</a:t>
            </a:fld>
            <a:endParaRPr lang="zh-CN" altLang="en-US"/>
          </a:p>
        </p:txBody>
      </p:sp>
    </p:spTree>
    <p:extLst>
      <p:ext uri="{BB962C8B-B14F-4D97-AF65-F5344CB8AC3E}">
        <p14:creationId xmlns:p14="http://schemas.microsoft.com/office/powerpoint/2010/main" val="11411685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E845A7B0-830E-471C-B698-2634967A269B}" type="datetimeFigureOut">
              <a:rPr lang="zh-CN" altLang="en-US" smtClean="0"/>
              <a:t>2024/2/28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16A3DA6-6B25-4285-9CC3-8759E526E869}" type="slidenum">
              <a:rPr lang="zh-CN" altLang="en-US" smtClean="0"/>
              <a:t>‹#›</a:t>
            </a:fld>
            <a:endParaRPr lang="zh-CN" altLang="en-US"/>
          </a:p>
        </p:txBody>
      </p:sp>
    </p:spTree>
    <p:extLst>
      <p:ext uri="{BB962C8B-B14F-4D97-AF65-F5344CB8AC3E}">
        <p14:creationId xmlns:p14="http://schemas.microsoft.com/office/powerpoint/2010/main" val="31265277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E845A7B0-830E-471C-B698-2634967A269B}" type="datetimeFigureOut">
              <a:rPr lang="zh-CN" altLang="en-US" smtClean="0"/>
              <a:t>2024/2/28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16A3DA6-6B25-4285-9CC3-8759E526E869}" type="slidenum">
              <a:rPr lang="zh-CN" altLang="en-US" smtClean="0"/>
              <a:t>‹#›</a:t>
            </a:fld>
            <a:endParaRPr lang="zh-CN" altLang="en-US"/>
          </a:p>
        </p:txBody>
      </p:sp>
    </p:spTree>
    <p:extLst>
      <p:ext uri="{BB962C8B-B14F-4D97-AF65-F5344CB8AC3E}">
        <p14:creationId xmlns:p14="http://schemas.microsoft.com/office/powerpoint/2010/main" val="40435844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E845A7B0-830E-471C-B698-2634967A269B}" type="datetimeFigureOut">
              <a:rPr lang="zh-CN" altLang="en-US" smtClean="0"/>
              <a:t>2024/2/28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F16A3DA6-6B25-4285-9CC3-8759E526E869}" type="slidenum">
              <a:rPr lang="zh-CN" altLang="en-US" smtClean="0"/>
              <a:t>‹#›</a:t>
            </a:fld>
            <a:endParaRPr lang="zh-CN" altLang="en-US"/>
          </a:p>
        </p:txBody>
      </p:sp>
    </p:spTree>
    <p:extLst>
      <p:ext uri="{BB962C8B-B14F-4D97-AF65-F5344CB8AC3E}">
        <p14:creationId xmlns:p14="http://schemas.microsoft.com/office/powerpoint/2010/main" val="23115890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E845A7B0-830E-471C-B698-2634967A269B}" type="datetimeFigureOut">
              <a:rPr lang="zh-CN" altLang="en-US" smtClean="0"/>
              <a:t>2024/2/28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F16A3DA6-6B25-4285-9CC3-8759E526E869}" type="slidenum">
              <a:rPr lang="zh-CN" altLang="en-US" smtClean="0"/>
              <a:t>‹#›</a:t>
            </a:fld>
            <a:endParaRPr lang="zh-CN" altLang="en-US"/>
          </a:p>
        </p:txBody>
      </p:sp>
    </p:spTree>
    <p:extLst>
      <p:ext uri="{BB962C8B-B14F-4D97-AF65-F5344CB8AC3E}">
        <p14:creationId xmlns:p14="http://schemas.microsoft.com/office/powerpoint/2010/main" val="336475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E845A7B0-830E-471C-B698-2634967A269B}" type="datetimeFigureOut">
              <a:rPr lang="zh-CN" altLang="en-US" smtClean="0"/>
              <a:t>2024/2/28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F16A3DA6-6B25-4285-9CC3-8759E526E869}" type="slidenum">
              <a:rPr lang="zh-CN" altLang="en-US" smtClean="0"/>
              <a:t>‹#›</a:t>
            </a:fld>
            <a:endParaRPr lang="zh-CN" altLang="en-US"/>
          </a:p>
        </p:txBody>
      </p:sp>
    </p:spTree>
    <p:extLst>
      <p:ext uri="{BB962C8B-B14F-4D97-AF65-F5344CB8AC3E}">
        <p14:creationId xmlns:p14="http://schemas.microsoft.com/office/powerpoint/2010/main" val="4555403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E845A7B0-830E-471C-B698-2634967A269B}" type="datetimeFigureOut">
              <a:rPr lang="zh-CN" altLang="en-US" smtClean="0"/>
              <a:t>2024/2/28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F16A3DA6-6B25-4285-9CC3-8759E526E869}" type="slidenum">
              <a:rPr lang="zh-CN" altLang="en-US" smtClean="0"/>
              <a:t>‹#›</a:t>
            </a:fld>
            <a:endParaRPr lang="zh-CN" altLang="en-US"/>
          </a:p>
        </p:txBody>
      </p:sp>
    </p:spTree>
    <p:extLst>
      <p:ext uri="{BB962C8B-B14F-4D97-AF65-F5344CB8AC3E}">
        <p14:creationId xmlns:p14="http://schemas.microsoft.com/office/powerpoint/2010/main" val="5760518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45A7B0-830E-471C-B698-2634967A269B}" type="datetimeFigureOut">
              <a:rPr lang="zh-CN" altLang="en-US" smtClean="0"/>
              <a:t>2024/2/28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F16A3DA6-6B25-4285-9CC3-8759E526E869}" type="slidenum">
              <a:rPr lang="zh-CN" altLang="en-US" smtClean="0"/>
              <a:t>‹#›</a:t>
            </a:fld>
            <a:endParaRPr lang="zh-CN" altLang="en-US"/>
          </a:p>
        </p:txBody>
      </p:sp>
    </p:spTree>
    <p:extLst>
      <p:ext uri="{BB962C8B-B14F-4D97-AF65-F5344CB8AC3E}">
        <p14:creationId xmlns:p14="http://schemas.microsoft.com/office/powerpoint/2010/main" val="26710834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zh-CN" altLang="en-US"/>
              <a:t>单击此处编辑母版标题样式</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E845A7B0-830E-471C-B698-2634967A269B}" type="datetimeFigureOut">
              <a:rPr lang="zh-CN" altLang="en-US" smtClean="0"/>
              <a:t>2024/2/28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F16A3DA6-6B25-4285-9CC3-8759E526E869}" type="slidenum">
              <a:rPr lang="zh-CN" altLang="en-US" smtClean="0"/>
              <a:t>‹#›</a:t>
            </a:fld>
            <a:endParaRPr lang="zh-CN" altLang="en-US"/>
          </a:p>
        </p:txBody>
      </p:sp>
    </p:spTree>
    <p:extLst>
      <p:ext uri="{BB962C8B-B14F-4D97-AF65-F5344CB8AC3E}">
        <p14:creationId xmlns:p14="http://schemas.microsoft.com/office/powerpoint/2010/main" val="10412374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E845A7B0-830E-471C-B698-2634967A269B}" type="datetimeFigureOut">
              <a:rPr lang="zh-CN" altLang="en-US" smtClean="0"/>
              <a:t>2024/2/28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F16A3DA6-6B25-4285-9CC3-8759E526E869}" type="slidenum">
              <a:rPr lang="zh-CN" altLang="en-US" smtClean="0"/>
              <a:t>‹#›</a:t>
            </a:fld>
            <a:endParaRPr lang="zh-CN" altLang="en-US"/>
          </a:p>
        </p:txBody>
      </p:sp>
    </p:spTree>
    <p:extLst>
      <p:ext uri="{BB962C8B-B14F-4D97-AF65-F5344CB8AC3E}">
        <p14:creationId xmlns:p14="http://schemas.microsoft.com/office/powerpoint/2010/main" val="11738069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E845A7B0-830E-471C-B698-2634967A269B}" type="datetimeFigureOut">
              <a:rPr lang="zh-CN" altLang="en-US" smtClean="0"/>
              <a:t>2024/2/28</a:t>
            </a:fld>
            <a:endParaRPr lang="zh-CN" altLang="en-US"/>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fld id="{F16A3DA6-6B25-4285-9CC3-8759E526E869}" type="slidenum">
              <a:rPr lang="zh-CN" altLang="en-US" smtClean="0"/>
              <a:t>‹#›</a:t>
            </a:fld>
            <a:endParaRPr lang="zh-CN" altLang="en-US"/>
          </a:p>
        </p:txBody>
      </p:sp>
    </p:spTree>
    <p:extLst>
      <p:ext uri="{BB962C8B-B14F-4D97-AF65-F5344CB8AC3E}">
        <p14:creationId xmlns:p14="http://schemas.microsoft.com/office/powerpoint/2010/main" val="609349287"/>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xStyles>
    <p:titleStyle>
      <a:lvl1pPr algn="l" defTabSz="457200" rtl="0" eaLnBrk="1" latinLnBrk="0" hangingPunct="1">
        <a:spcBef>
          <a:spcPct val="0"/>
        </a:spcBef>
        <a:buNone/>
        <a:defRPr sz="40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859B169-56FF-242E-9C42-6E3D5835D9F2}"/>
              </a:ext>
            </a:extLst>
          </p:cNvPr>
          <p:cNvSpPr>
            <a:spLocks noGrp="1"/>
          </p:cNvSpPr>
          <p:nvPr>
            <p:ph type="ctrTitle"/>
          </p:nvPr>
        </p:nvSpPr>
        <p:spPr/>
        <p:txBody>
          <a:bodyPr/>
          <a:lstStyle/>
          <a:p>
            <a:r>
              <a:rPr lang="zh-CN" altLang="en-US" dirty="0"/>
              <a:t>欢迎加入</a:t>
            </a:r>
          </a:p>
        </p:txBody>
      </p:sp>
      <p:sp>
        <p:nvSpPr>
          <p:cNvPr id="3" name="副标题 2">
            <a:extLst>
              <a:ext uri="{FF2B5EF4-FFF2-40B4-BE49-F238E27FC236}">
                <a16:creationId xmlns:a16="http://schemas.microsoft.com/office/drawing/2014/main" id="{AFCF4901-F3E6-C59C-30C8-6962ADB9140C}"/>
              </a:ext>
            </a:extLst>
          </p:cNvPr>
          <p:cNvSpPr>
            <a:spLocks noGrp="1"/>
          </p:cNvSpPr>
          <p:nvPr>
            <p:ph type="subTitle" idx="1"/>
          </p:nvPr>
        </p:nvSpPr>
        <p:spPr/>
        <p:txBody>
          <a:bodyPr/>
          <a:lstStyle/>
          <a:p>
            <a:r>
              <a:rPr lang="zh-CN" altLang="en-US" dirty="0"/>
              <a:t>新世界数码技术有限公司</a:t>
            </a:r>
          </a:p>
        </p:txBody>
      </p:sp>
    </p:spTree>
    <p:extLst>
      <p:ext uri="{BB962C8B-B14F-4D97-AF65-F5344CB8AC3E}">
        <p14:creationId xmlns:p14="http://schemas.microsoft.com/office/powerpoint/2010/main" val="16295558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07BD64-B776-F22C-C82C-0D4101EF8F36}"/>
              </a:ext>
            </a:extLst>
          </p:cNvPr>
          <p:cNvSpPr>
            <a:spLocks noGrp="1"/>
          </p:cNvSpPr>
          <p:nvPr>
            <p:ph type="title"/>
          </p:nvPr>
        </p:nvSpPr>
        <p:spPr/>
        <p:txBody>
          <a:bodyPr/>
          <a:lstStyle/>
          <a:p>
            <a:r>
              <a:rPr lang="zh-CN" altLang="en-US" dirty="0"/>
              <a:t>培训内容及安排</a:t>
            </a:r>
          </a:p>
        </p:txBody>
      </p:sp>
      <p:sp>
        <p:nvSpPr>
          <p:cNvPr id="3" name="内容占位符 2">
            <a:extLst>
              <a:ext uri="{FF2B5EF4-FFF2-40B4-BE49-F238E27FC236}">
                <a16:creationId xmlns:a16="http://schemas.microsoft.com/office/drawing/2014/main" id="{EFD35C38-2172-7A72-17E1-A95C7CADFB0B}"/>
              </a:ext>
            </a:extLst>
          </p:cNvPr>
          <p:cNvSpPr>
            <a:spLocks noGrp="1"/>
          </p:cNvSpPr>
          <p:nvPr>
            <p:ph idx="1"/>
          </p:nvPr>
        </p:nvSpPr>
        <p:spPr/>
        <p:txBody>
          <a:bodyPr/>
          <a:lstStyle/>
          <a:p>
            <a:r>
              <a:rPr lang="zh-CN" altLang="en-US" dirty="0"/>
              <a:t>公司的过去、现在及未来</a:t>
            </a:r>
          </a:p>
          <a:p>
            <a:r>
              <a:rPr lang="zh-CN" altLang="en-US" dirty="0"/>
              <a:t>公司的组织构架</a:t>
            </a:r>
          </a:p>
          <a:p>
            <a:r>
              <a:rPr lang="zh-CN" altLang="en-US" dirty="0"/>
              <a:t>公司的规章制度</a:t>
            </a:r>
          </a:p>
          <a:p>
            <a:r>
              <a:rPr lang="zh-CN" altLang="en-US" dirty="0"/>
              <a:t>工作与同事</a:t>
            </a:r>
          </a:p>
          <a:p>
            <a:r>
              <a:rPr lang="zh-CN" altLang="en-US" dirty="0"/>
              <a:t>培训总结</a:t>
            </a:r>
          </a:p>
        </p:txBody>
      </p:sp>
    </p:spTree>
    <p:extLst>
      <p:ext uri="{BB962C8B-B14F-4D97-AF65-F5344CB8AC3E}">
        <p14:creationId xmlns:p14="http://schemas.microsoft.com/office/powerpoint/2010/main" val="9614190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3B1F67-9025-AE67-C955-C9C02ABA3782}"/>
              </a:ext>
            </a:extLst>
          </p:cNvPr>
          <p:cNvSpPr>
            <a:spLocks noGrp="1"/>
          </p:cNvSpPr>
          <p:nvPr>
            <p:ph type="title"/>
          </p:nvPr>
        </p:nvSpPr>
        <p:spPr/>
        <p:txBody>
          <a:bodyPr/>
          <a:lstStyle/>
          <a:p>
            <a:r>
              <a:rPr lang="zh-CN" altLang="en-US" dirty="0"/>
              <a:t>培训时间安排</a:t>
            </a:r>
          </a:p>
        </p:txBody>
      </p:sp>
      <p:sp>
        <p:nvSpPr>
          <p:cNvPr id="3" name="内容占位符 2">
            <a:extLst>
              <a:ext uri="{FF2B5EF4-FFF2-40B4-BE49-F238E27FC236}">
                <a16:creationId xmlns:a16="http://schemas.microsoft.com/office/drawing/2014/main" id="{B1E3908C-7EB4-7F96-7746-C265DBC94FED}"/>
              </a:ext>
            </a:extLst>
          </p:cNvPr>
          <p:cNvSpPr>
            <a:spLocks noGrp="1"/>
          </p:cNvSpPr>
          <p:nvPr>
            <p:ph idx="1"/>
          </p:nvPr>
        </p:nvSpPr>
        <p:spPr/>
        <p:txBody>
          <a:bodyPr/>
          <a:lstStyle/>
          <a:p>
            <a:r>
              <a:rPr lang="en-US" altLang="zh-CN" dirty="0"/>
              <a:t>9:00—9:30	  </a:t>
            </a:r>
            <a:r>
              <a:rPr lang="zh-CN" altLang="en-US" dirty="0"/>
              <a:t>总经理致辞</a:t>
            </a:r>
          </a:p>
          <a:p>
            <a:r>
              <a:rPr lang="en-US" altLang="zh-CN" dirty="0"/>
              <a:t>9:30—9:40	  </a:t>
            </a:r>
            <a:r>
              <a:rPr lang="zh-CN" altLang="en-US" dirty="0"/>
              <a:t>人事经理谈培训安排</a:t>
            </a:r>
          </a:p>
          <a:p>
            <a:r>
              <a:rPr lang="en-US" altLang="zh-CN" dirty="0"/>
              <a:t>9:50—10:00	  </a:t>
            </a:r>
            <a:r>
              <a:rPr lang="zh-CN" altLang="en-US" dirty="0"/>
              <a:t>休息时间</a:t>
            </a:r>
          </a:p>
          <a:p>
            <a:r>
              <a:rPr lang="en-US" altLang="zh-CN" dirty="0"/>
              <a:t>10:00—10:40	  </a:t>
            </a:r>
            <a:r>
              <a:rPr lang="zh-CN" altLang="en-US" dirty="0"/>
              <a:t>公司发展历程及未来展望</a:t>
            </a:r>
          </a:p>
          <a:p>
            <a:r>
              <a:rPr lang="en-US" altLang="zh-CN" dirty="0"/>
              <a:t>10:40—10:50	  </a:t>
            </a:r>
            <a:r>
              <a:rPr lang="zh-CN" altLang="en-US" dirty="0"/>
              <a:t>休息时间</a:t>
            </a:r>
          </a:p>
          <a:p>
            <a:r>
              <a:rPr lang="en-US" altLang="zh-CN" dirty="0"/>
              <a:t>10:50—11:50	  </a:t>
            </a:r>
            <a:r>
              <a:rPr lang="zh-CN" altLang="en-US" dirty="0"/>
              <a:t>公司制度及员工守则</a:t>
            </a:r>
          </a:p>
          <a:p>
            <a:r>
              <a:rPr lang="zh-CN" altLang="en-US" dirty="0"/>
              <a:t>午餐过后，下午参观公司</a:t>
            </a:r>
          </a:p>
        </p:txBody>
      </p:sp>
    </p:spTree>
    <p:extLst>
      <p:ext uri="{BB962C8B-B14F-4D97-AF65-F5344CB8AC3E}">
        <p14:creationId xmlns:p14="http://schemas.microsoft.com/office/powerpoint/2010/main" val="34512207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9EE62CAD-15E2-DD8F-976A-CAD44624DC78}"/>
              </a:ext>
            </a:extLst>
          </p:cNvPr>
          <p:cNvSpPr>
            <a:spLocks noGrp="1"/>
          </p:cNvSpPr>
          <p:nvPr>
            <p:ph type="title"/>
          </p:nvPr>
        </p:nvSpPr>
        <p:spPr/>
        <p:txBody>
          <a:bodyPr/>
          <a:lstStyle/>
          <a:p>
            <a:r>
              <a:rPr lang="zh-CN" altLang="en-US" dirty="0"/>
              <a:t>公司的过去、现在及未来</a:t>
            </a:r>
          </a:p>
        </p:txBody>
      </p:sp>
      <p:sp>
        <p:nvSpPr>
          <p:cNvPr id="5" name="内容占位符 4">
            <a:extLst>
              <a:ext uri="{FF2B5EF4-FFF2-40B4-BE49-F238E27FC236}">
                <a16:creationId xmlns:a16="http://schemas.microsoft.com/office/drawing/2014/main" id="{D0952F8D-13E9-2D74-3B4A-9E14DB6E8368}"/>
              </a:ext>
            </a:extLst>
          </p:cNvPr>
          <p:cNvSpPr>
            <a:spLocks noGrp="1"/>
          </p:cNvSpPr>
          <p:nvPr>
            <p:ph sz="half" idx="1"/>
          </p:nvPr>
        </p:nvSpPr>
        <p:spPr/>
        <p:txBody>
          <a:bodyPr/>
          <a:lstStyle/>
          <a:p>
            <a:r>
              <a:rPr lang="zh-CN" altLang="en-US" dirty="0"/>
              <a:t>公司的主要业务</a:t>
            </a:r>
          </a:p>
          <a:p>
            <a:pPr lvl="1"/>
            <a:r>
              <a:rPr lang="zh-CN" altLang="en-US" dirty="0"/>
              <a:t>酒店管理、房屋租赁，会议服务，物业服务以及其他相关的现代服务</a:t>
            </a:r>
          </a:p>
          <a:p>
            <a:pPr lvl="1"/>
            <a:r>
              <a:rPr lang="zh-CN" altLang="en-US" dirty="0"/>
              <a:t>公司目前正承接一个房产装修改造的管理项目，项目结束，公司获了以该房产</a:t>
            </a:r>
            <a:r>
              <a:rPr lang="en-US" altLang="zh-CN" dirty="0"/>
              <a:t>20</a:t>
            </a:r>
            <a:r>
              <a:rPr lang="zh-CN" altLang="en-US" dirty="0"/>
              <a:t>年的经营使用权。</a:t>
            </a:r>
          </a:p>
        </p:txBody>
      </p:sp>
      <p:sp>
        <p:nvSpPr>
          <p:cNvPr id="6" name="内容占位符 5">
            <a:extLst>
              <a:ext uri="{FF2B5EF4-FFF2-40B4-BE49-F238E27FC236}">
                <a16:creationId xmlns:a16="http://schemas.microsoft.com/office/drawing/2014/main" id="{839CDC03-C58C-45DE-6D83-4DB027813392}"/>
              </a:ext>
            </a:extLst>
          </p:cNvPr>
          <p:cNvSpPr>
            <a:spLocks noGrp="1"/>
          </p:cNvSpPr>
          <p:nvPr>
            <p:ph sz="half" idx="2"/>
          </p:nvPr>
        </p:nvSpPr>
        <p:spPr/>
        <p:txBody>
          <a:bodyPr/>
          <a:lstStyle/>
          <a:p>
            <a:r>
              <a:rPr lang="zh-CN" altLang="en-US" dirty="0"/>
              <a:t>公司创立</a:t>
            </a:r>
          </a:p>
          <a:p>
            <a:pPr lvl="1"/>
            <a:r>
              <a:rPr lang="zh-CN" altLang="en-US" dirty="0"/>
              <a:t>公司创立于</a:t>
            </a:r>
            <a:r>
              <a:rPr lang="en-US" altLang="zh-CN" dirty="0"/>
              <a:t>2010</a:t>
            </a:r>
            <a:r>
              <a:rPr lang="zh-CN" altLang="en-US" dirty="0"/>
              <a:t>年</a:t>
            </a:r>
            <a:r>
              <a:rPr lang="en-US" altLang="zh-CN" dirty="0"/>
              <a:t>10</a:t>
            </a:r>
            <a:r>
              <a:rPr lang="zh-CN" altLang="en-US" dirty="0"/>
              <a:t>月，最初由</a:t>
            </a:r>
            <a:r>
              <a:rPr lang="en-US" altLang="zh-CN" dirty="0"/>
              <a:t>2</a:t>
            </a:r>
            <a:r>
              <a:rPr lang="zh-CN" altLang="en-US" dirty="0"/>
              <a:t>位自然人股东出资</a:t>
            </a:r>
            <a:r>
              <a:rPr lang="en-US" altLang="zh-CN" dirty="0"/>
              <a:t>30</a:t>
            </a:r>
            <a:r>
              <a:rPr lang="zh-CN" altLang="en-US" dirty="0"/>
              <a:t>万元注册成立。</a:t>
            </a:r>
          </a:p>
          <a:p>
            <a:pPr lvl="1"/>
            <a:r>
              <a:rPr lang="en-US" altLang="zh-CN" dirty="0"/>
              <a:t>2012</a:t>
            </a:r>
            <a:r>
              <a:rPr lang="zh-CN" altLang="en-US" dirty="0"/>
              <a:t>年</a:t>
            </a:r>
            <a:r>
              <a:rPr lang="en-US" altLang="zh-CN" dirty="0"/>
              <a:t>12</a:t>
            </a:r>
            <a:r>
              <a:rPr lang="zh-CN" altLang="en-US" dirty="0"/>
              <a:t>月股东变更为三个法人公司，注册资金同时变更为</a:t>
            </a:r>
            <a:r>
              <a:rPr lang="en-US" altLang="zh-CN" dirty="0"/>
              <a:t>5000</a:t>
            </a:r>
            <a:r>
              <a:rPr lang="zh-CN" altLang="en-US" dirty="0"/>
              <a:t>万元。</a:t>
            </a:r>
          </a:p>
          <a:p>
            <a:pPr lvl="1"/>
            <a:r>
              <a:rPr lang="zh-CN" altLang="en-US" dirty="0"/>
              <a:t>计划于</a:t>
            </a:r>
            <a:r>
              <a:rPr lang="en-US" altLang="zh-CN" dirty="0"/>
              <a:t>2014</a:t>
            </a:r>
            <a:r>
              <a:rPr lang="zh-CN" altLang="en-US" dirty="0"/>
              <a:t>年进行再融资，注册资金达到</a:t>
            </a:r>
            <a:r>
              <a:rPr lang="en-US" altLang="zh-CN" dirty="0"/>
              <a:t>1</a:t>
            </a:r>
            <a:r>
              <a:rPr lang="zh-CN" altLang="en-US" dirty="0"/>
              <a:t>亿元。</a:t>
            </a:r>
          </a:p>
        </p:txBody>
      </p:sp>
    </p:spTree>
    <p:extLst>
      <p:ext uri="{BB962C8B-B14F-4D97-AF65-F5344CB8AC3E}">
        <p14:creationId xmlns:p14="http://schemas.microsoft.com/office/powerpoint/2010/main" val="2502395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B8E878-DD15-3AD6-4F66-99EDC868AA23}"/>
              </a:ext>
            </a:extLst>
          </p:cNvPr>
          <p:cNvSpPr>
            <a:spLocks noGrp="1"/>
          </p:cNvSpPr>
          <p:nvPr>
            <p:ph type="title"/>
          </p:nvPr>
        </p:nvSpPr>
        <p:spPr/>
        <p:txBody>
          <a:bodyPr/>
          <a:lstStyle/>
          <a:p>
            <a:r>
              <a:rPr lang="zh-CN" altLang="en-US" dirty="0"/>
              <a:t>公司的组织架构</a:t>
            </a:r>
          </a:p>
        </p:txBody>
      </p:sp>
      <p:sp>
        <p:nvSpPr>
          <p:cNvPr id="3" name="内容占位符 2">
            <a:extLst>
              <a:ext uri="{FF2B5EF4-FFF2-40B4-BE49-F238E27FC236}">
                <a16:creationId xmlns:a16="http://schemas.microsoft.com/office/drawing/2014/main" id="{A947D391-B85A-036B-8108-1E97979D5315}"/>
              </a:ext>
            </a:extLst>
          </p:cNvPr>
          <p:cNvSpPr>
            <a:spLocks noGrp="1"/>
          </p:cNvSpPr>
          <p:nvPr>
            <p:ph sz="half" idx="1"/>
          </p:nvPr>
        </p:nvSpPr>
        <p:spPr/>
        <p:txBody>
          <a:bodyPr/>
          <a:lstStyle/>
          <a:p>
            <a:r>
              <a:rPr lang="zh-CN" altLang="en-US" dirty="0"/>
              <a:t>董事会领导下总经理负责制，这是适应现代化大生产和市场经济发展要求而产生的行之有效的公司领导体制。</a:t>
            </a:r>
          </a:p>
        </p:txBody>
      </p:sp>
      <p:sp>
        <p:nvSpPr>
          <p:cNvPr id="4" name="内容占位符 3">
            <a:extLst>
              <a:ext uri="{FF2B5EF4-FFF2-40B4-BE49-F238E27FC236}">
                <a16:creationId xmlns:a16="http://schemas.microsoft.com/office/drawing/2014/main" id="{8CECC412-6670-6F87-75EF-431F3110D244}"/>
              </a:ext>
            </a:extLst>
          </p:cNvPr>
          <p:cNvSpPr>
            <a:spLocks noGrp="1"/>
          </p:cNvSpPr>
          <p:nvPr>
            <p:ph sz="half" idx="2"/>
          </p:nvPr>
        </p:nvSpPr>
        <p:spPr/>
        <p:txBody>
          <a:bodyPr/>
          <a:lstStyle/>
          <a:p>
            <a:r>
              <a:rPr lang="zh-CN" altLang="en-US" dirty="0"/>
              <a:t>总经理</a:t>
            </a:r>
          </a:p>
          <a:p>
            <a:pPr lvl="1"/>
            <a:r>
              <a:rPr lang="zh-CN" altLang="en-US" dirty="0"/>
              <a:t>总经理助理</a:t>
            </a:r>
          </a:p>
          <a:p>
            <a:pPr lvl="1"/>
            <a:r>
              <a:rPr lang="zh-CN" altLang="en-US" dirty="0"/>
              <a:t>综合管理部</a:t>
            </a:r>
          </a:p>
          <a:p>
            <a:pPr lvl="2"/>
            <a:r>
              <a:rPr lang="zh-CN" altLang="en-US" dirty="0"/>
              <a:t>行政部</a:t>
            </a:r>
          </a:p>
          <a:p>
            <a:pPr lvl="2"/>
            <a:r>
              <a:rPr lang="zh-CN" altLang="en-US" dirty="0"/>
              <a:t>人事部</a:t>
            </a:r>
          </a:p>
          <a:p>
            <a:pPr lvl="2"/>
            <a:r>
              <a:rPr lang="zh-CN" altLang="en-US" dirty="0"/>
              <a:t>外联部</a:t>
            </a:r>
          </a:p>
          <a:p>
            <a:pPr lvl="1"/>
            <a:r>
              <a:rPr lang="zh-CN" altLang="en-US" dirty="0"/>
              <a:t>财务部</a:t>
            </a:r>
          </a:p>
          <a:p>
            <a:pPr lvl="1"/>
            <a:r>
              <a:rPr lang="zh-CN" altLang="en-US" dirty="0"/>
              <a:t>市场营销部</a:t>
            </a:r>
          </a:p>
          <a:p>
            <a:pPr lvl="1"/>
            <a:r>
              <a:rPr lang="zh-CN" altLang="en-US" dirty="0"/>
              <a:t>工程项目部</a:t>
            </a:r>
          </a:p>
        </p:txBody>
      </p:sp>
    </p:spTree>
    <p:extLst>
      <p:ext uri="{BB962C8B-B14F-4D97-AF65-F5344CB8AC3E}">
        <p14:creationId xmlns:p14="http://schemas.microsoft.com/office/powerpoint/2010/main" val="39923196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EAF640-D11E-F7CA-6D1F-F5AC05E2A12B}"/>
              </a:ext>
            </a:extLst>
          </p:cNvPr>
          <p:cNvSpPr>
            <a:spLocks noGrp="1"/>
          </p:cNvSpPr>
          <p:nvPr>
            <p:ph type="title"/>
          </p:nvPr>
        </p:nvSpPr>
        <p:spPr/>
        <p:txBody>
          <a:bodyPr/>
          <a:lstStyle/>
          <a:p>
            <a:r>
              <a:rPr lang="zh-CN" altLang="en-US" dirty="0"/>
              <a:t>公司规章与制度</a:t>
            </a:r>
          </a:p>
        </p:txBody>
      </p:sp>
      <p:sp>
        <p:nvSpPr>
          <p:cNvPr id="3" name="内容占位符 2">
            <a:extLst>
              <a:ext uri="{FF2B5EF4-FFF2-40B4-BE49-F238E27FC236}">
                <a16:creationId xmlns:a16="http://schemas.microsoft.com/office/drawing/2014/main" id="{DE61FAAE-5697-5D59-F2FE-373FD65EA929}"/>
              </a:ext>
            </a:extLst>
          </p:cNvPr>
          <p:cNvSpPr>
            <a:spLocks noGrp="1"/>
          </p:cNvSpPr>
          <p:nvPr>
            <p:ph sz="half" idx="1"/>
          </p:nvPr>
        </p:nvSpPr>
        <p:spPr/>
        <p:txBody>
          <a:bodyPr/>
          <a:lstStyle/>
          <a:p>
            <a:r>
              <a:rPr lang="zh-CN" altLang="en-US" dirty="0"/>
              <a:t>员工招聘</a:t>
            </a:r>
          </a:p>
          <a:p>
            <a:r>
              <a:rPr lang="zh-CN" altLang="en-US" dirty="0"/>
              <a:t>工作时间</a:t>
            </a:r>
          </a:p>
          <a:p>
            <a:r>
              <a:rPr lang="zh-CN" altLang="en-US" dirty="0"/>
              <a:t>福利与休假</a:t>
            </a:r>
          </a:p>
          <a:p>
            <a:r>
              <a:rPr lang="zh-CN" altLang="en-US" dirty="0"/>
              <a:t>培训与发展</a:t>
            </a:r>
          </a:p>
          <a:p>
            <a:r>
              <a:rPr lang="zh-CN" altLang="en-US" dirty="0"/>
              <a:t>员工守则</a:t>
            </a:r>
          </a:p>
        </p:txBody>
      </p:sp>
      <p:sp>
        <p:nvSpPr>
          <p:cNvPr id="4" name="内容占位符 3">
            <a:extLst>
              <a:ext uri="{FF2B5EF4-FFF2-40B4-BE49-F238E27FC236}">
                <a16:creationId xmlns:a16="http://schemas.microsoft.com/office/drawing/2014/main" id="{55B355A5-AA91-88A8-83E5-F99D428D9E9B}"/>
              </a:ext>
            </a:extLst>
          </p:cNvPr>
          <p:cNvSpPr>
            <a:spLocks noGrp="1"/>
          </p:cNvSpPr>
          <p:nvPr>
            <p:ph sz="half" idx="2"/>
          </p:nvPr>
        </p:nvSpPr>
        <p:spPr/>
        <p:txBody>
          <a:bodyPr/>
          <a:lstStyle/>
          <a:p>
            <a:r>
              <a:rPr lang="zh-CN" altLang="en-US" dirty="0"/>
              <a:t>公平、公正、公开</a:t>
            </a:r>
          </a:p>
          <a:p>
            <a:r>
              <a:rPr lang="zh-CN" altLang="en-US" dirty="0"/>
              <a:t>竞争上岗</a:t>
            </a:r>
          </a:p>
          <a:p>
            <a:r>
              <a:rPr lang="zh-CN" altLang="en-US" dirty="0"/>
              <a:t>合理调岗</a:t>
            </a:r>
          </a:p>
          <a:p>
            <a:r>
              <a:rPr lang="zh-CN" altLang="en-US" dirty="0"/>
              <a:t>解除合同</a:t>
            </a:r>
          </a:p>
          <a:p>
            <a:r>
              <a:rPr lang="zh-CN" altLang="en-US" dirty="0"/>
              <a:t>违约责任</a:t>
            </a:r>
          </a:p>
        </p:txBody>
      </p:sp>
    </p:spTree>
    <p:extLst>
      <p:ext uri="{BB962C8B-B14F-4D97-AF65-F5344CB8AC3E}">
        <p14:creationId xmlns:p14="http://schemas.microsoft.com/office/powerpoint/2010/main" val="1929520959"/>
      </p:ext>
    </p:extLst>
  </p:cSld>
  <p:clrMapOvr>
    <a:masterClrMapping/>
  </p:clrMapOvr>
</p:sld>
</file>

<file path=ppt/theme/theme1.xml><?xml version="1.0" encoding="utf-8"?>
<a:theme xmlns:a="http://schemas.openxmlformats.org/drawingml/2006/main" name="丝状">
  <a:themeElements>
    <a:clrScheme name="丝状">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丝状">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丝状">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9</TotalTime>
  <Words>270</Words>
  <Application>Microsoft Office PowerPoint</Application>
  <PresentationFormat>全屏显示(4:3)</PresentationFormat>
  <Paragraphs>46</Paragraphs>
  <Slides>6</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6</vt:i4>
      </vt:variant>
    </vt:vector>
  </HeadingPairs>
  <TitlesOfParts>
    <vt:vector size="10" baseType="lpstr">
      <vt:lpstr>Arial</vt:lpstr>
      <vt:lpstr>Century Gothic</vt:lpstr>
      <vt:lpstr>Wingdings 3</vt:lpstr>
      <vt:lpstr>丝状</vt:lpstr>
      <vt:lpstr>欢迎加入</vt:lpstr>
      <vt:lpstr>培训内容及安排</vt:lpstr>
      <vt:lpstr>培训时间安排</vt:lpstr>
      <vt:lpstr>公司的过去、现在及未来</vt:lpstr>
      <vt:lpstr>公司的组织架构</vt:lpstr>
      <vt:lpstr>公司规章与制度</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欢迎加入</dc:title>
  <dc:creator>Sandy Wang</dc:creator>
  <cp:lastModifiedBy>zcsj</cp:lastModifiedBy>
  <cp:revision>7</cp:revision>
  <dcterms:created xsi:type="dcterms:W3CDTF">2024-02-27T05:36:27Z</dcterms:created>
  <dcterms:modified xsi:type="dcterms:W3CDTF">2024-02-28T09:11:00Z</dcterms:modified>
</cp:coreProperties>
</file>